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0" name="Conector recto 19">
            <a:extLst>
              <a:ext uri="{FF2B5EF4-FFF2-40B4-BE49-F238E27FC236}">
                <a16:creationId xmlns="" xmlns:a16="http://schemas.microsoft.com/office/drawing/2014/main" id="{BA242F12-B754-1DAC-E009-3ECB0C7FC941}"/>
              </a:ext>
            </a:extLst>
          </p:cNvPr>
          <p:cNvCxnSpPr/>
          <p:nvPr/>
        </p:nvCxnSpPr>
        <p:spPr>
          <a:xfrm>
            <a:off x="4542504" y="2596861"/>
            <a:ext cx="0" cy="352800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22" name="Conector recto 21">
            <a:extLst>
              <a:ext uri="{FF2B5EF4-FFF2-40B4-BE49-F238E27FC236}">
                <a16:creationId xmlns="" xmlns:a16="http://schemas.microsoft.com/office/drawing/2014/main" id="{2C836DEB-ECAA-4E5D-F2EF-8F8F43CD5194}"/>
              </a:ext>
            </a:extLst>
          </p:cNvPr>
          <p:cNvCxnSpPr/>
          <p:nvPr/>
        </p:nvCxnSpPr>
        <p:spPr>
          <a:xfrm>
            <a:off x="2521974" y="3158698"/>
            <a:ext cx="368709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23" name="Conector recto 22">
            <a:extLst>
              <a:ext uri="{FF2B5EF4-FFF2-40B4-BE49-F238E27FC236}">
                <a16:creationId xmlns="" xmlns:a16="http://schemas.microsoft.com/office/drawing/2014/main" id="{A610A65A-B4F9-8131-6294-649A21FD722F}"/>
              </a:ext>
            </a:extLst>
          </p:cNvPr>
          <p:cNvCxnSpPr/>
          <p:nvPr/>
        </p:nvCxnSpPr>
        <p:spPr>
          <a:xfrm>
            <a:off x="2580968" y="4143070"/>
            <a:ext cx="368709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24" name="Conector recto 23">
            <a:extLst>
              <a:ext uri="{FF2B5EF4-FFF2-40B4-BE49-F238E27FC236}">
                <a16:creationId xmlns="" xmlns:a16="http://schemas.microsoft.com/office/drawing/2014/main" id="{95E1A2E8-A9E1-7097-1FDB-28902F117B94}"/>
              </a:ext>
            </a:extLst>
          </p:cNvPr>
          <p:cNvCxnSpPr/>
          <p:nvPr/>
        </p:nvCxnSpPr>
        <p:spPr>
          <a:xfrm>
            <a:off x="2829232" y="6124861"/>
            <a:ext cx="368709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405"/>
            <a:ext cx="8229600" cy="1143000"/>
          </a:xfrm>
        </p:spPr>
        <p:txBody>
          <a:bodyPr>
            <a:noAutofit/>
          </a:bodyPr>
          <a:lstStyle/>
          <a:p>
            <a:r>
              <a:rPr sz="2000" smtClean="0"/>
              <a:t>Delegación</a:t>
            </a:r>
            <a:r>
              <a:rPr sz="2000" dirty="0" smtClean="0"/>
              <a:t> </a:t>
            </a:r>
            <a:r>
              <a:rPr sz="2000" dirty="0"/>
              <a:t>Monclova del Instituto Estatal de </a:t>
            </a:r>
            <a:r>
              <a:rPr sz="2000" dirty="0" err="1"/>
              <a:t>Defensoria</a:t>
            </a:r>
            <a:r>
              <a:rPr sz="2000" dirty="0"/>
              <a:t> Publica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0" y="1574161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Carlos Alejandro Villarreal Treviño</a:t>
            </a:r>
            <a:r>
              <a:rPr sz="1200"/>
              <a:t/>
            </a:r>
            <a:br>
              <a:rPr sz="1200"/>
            </a:br>
            <a:r>
              <a:rPr sz="1200"/>
              <a:t>Delegado(a)</a:t>
            </a:r>
            <a:br>
              <a:rPr sz="1200"/>
            </a:br>
            <a:r>
              <a:rPr sz="1200"/>
              <a:t>TID0301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8517" y="274320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Laura Isela Diaz Ramos</a:t>
            </a:r>
            <a:r>
              <a:rPr sz="1200"/>
              <a:t/>
            </a:r>
            <a:br>
              <a:rPr sz="1200"/>
            </a:br>
            <a:r>
              <a:rPr sz="1200"/>
              <a:t>Asesor Juridico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2781" y="274320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Juanita Nora Elia Gaytan Aviles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8517" y="372757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Jose Francisco Garcia Rivera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TID0601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2781" y="372757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Cecilia Villanueva Villarreal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TID0601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0" y="470669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Wendy Daniela Vielma Alvarez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Trabajador</a:t>
            </a:r>
            <a:r>
              <a:rPr sz="1200" dirty="0"/>
              <a:t>(a) Social</a:t>
            </a:r>
            <a:br>
              <a:rPr sz="1200" dirty="0"/>
            </a:br>
            <a:r>
              <a:rPr sz="1200" dirty="0"/>
              <a:t>TID0801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8517" y="574358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Elthon Jorge Quintanilla Salazar</a:t>
            </a:r>
            <a:r>
              <a:rPr sz="1200"/>
              <a:t/>
            </a:r>
            <a:br>
              <a:rPr sz="1200"/>
            </a:br>
            <a:r>
              <a:rPr sz="1200"/>
              <a:t>Auxiliar Juridico</a:t>
            </a:r>
            <a:br>
              <a:rPr sz="1200"/>
            </a:br>
            <a:r>
              <a:rPr sz="1200"/>
              <a:t>TCA2101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2781" y="574358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Gabriela Abigail Ramos Reyna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TCA2101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AC89D554-C752-2ABD-9542-F3A1845F6C94}"/>
              </a:ext>
            </a:extLst>
          </p:cNvPr>
          <p:cNvCxnSpPr/>
          <p:nvPr/>
        </p:nvCxnSpPr>
        <p:spPr>
          <a:xfrm>
            <a:off x="2263867" y="2923343"/>
            <a:ext cx="4824000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26" y="1123677"/>
            <a:ext cx="8229600" cy="1143000"/>
          </a:xfrm>
        </p:spPr>
        <p:txBody>
          <a:bodyPr/>
          <a:lstStyle/>
          <a:p>
            <a:r>
              <a:rPr sz="2400" dirty="0"/>
              <a:t>Personal de la </a:t>
            </a:r>
            <a:r>
              <a:rPr sz="2400" dirty="0" err="1"/>
              <a:t>Delegación</a:t>
            </a:r>
            <a:r>
              <a:rPr sz="2400" dirty="0"/>
              <a:t> Monclova del Instituto Estatal de </a:t>
            </a:r>
            <a:r>
              <a:rPr sz="2400" dirty="0" err="1"/>
              <a:t>Defensoria</a:t>
            </a:r>
            <a:r>
              <a:rPr sz="2400" dirty="0"/>
              <a:t> Publica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="" xmlns:a16="http://schemas.microsoft.com/office/drawing/2014/main" id="{AC89D554-C752-2ABD-9542-F3A1845F6C94}"/>
              </a:ext>
            </a:extLst>
          </p:cNvPr>
          <p:cNvCxnSpPr/>
          <p:nvPr/>
        </p:nvCxnSpPr>
        <p:spPr>
          <a:xfrm>
            <a:off x="2416267" y="3970267"/>
            <a:ext cx="4824000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5" name="Conector recto 14">
            <a:extLst>
              <a:ext uri="{FF2B5EF4-FFF2-40B4-BE49-F238E27FC236}">
                <a16:creationId xmlns="" xmlns:a16="http://schemas.microsoft.com/office/drawing/2014/main" id="{AC89D554-C752-2ABD-9542-F3A1845F6C94}"/>
              </a:ext>
            </a:extLst>
          </p:cNvPr>
          <p:cNvCxnSpPr/>
          <p:nvPr/>
        </p:nvCxnSpPr>
        <p:spPr>
          <a:xfrm>
            <a:off x="2568667" y="4937674"/>
            <a:ext cx="4824000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sp>
        <p:nvSpPr>
          <p:cNvPr id="3" name="TextBox 2"/>
          <p:cNvSpPr txBox="1"/>
          <p:nvPr/>
        </p:nvSpPr>
        <p:spPr>
          <a:xfrm>
            <a:off x="3551896" y="4567525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Yessica Judith Perez Jimenez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TID1401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30404" y="456497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Ulises Dario Guerrero Beltran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SO06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="" xmlns:a16="http://schemas.microsoft.com/office/drawing/2014/main" id="{4D2C4039-3390-B525-CD27-50353A42E172}"/>
              </a:ext>
            </a:extLst>
          </p:cNvPr>
          <p:cNvSpPr txBox="1"/>
          <p:nvPr/>
        </p:nvSpPr>
        <p:spPr>
          <a:xfrm>
            <a:off x="973388" y="251604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Susana Ramirez Vargas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SO10</a:t>
            </a:r>
          </a:p>
        </p:txBody>
      </p:sp>
      <p:sp>
        <p:nvSpPr>
          <p:cNvPr id="8" name="TextBox 11"/>
          <p:cNvSpPr txBox="1"/>
          <p:nvPr/>
        </p:nvSpPr>
        <p:spPr>
          <a:xfrm>
            <a:off x="3551896" y="2515738"/>
            <a:ext cx="2286000" cy="8316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 smtClean="0"/>
              <a:t>Marisol </a:t>
            </a:r>
            <a:r>
              <a:rPr sz="1200" b="1" dirty="0"/>
              <a:t>Rodriguez </a:t>
            </a:r>
            <a:r>
              <a:rPr sz="1200" b="1" dirty="0" err="1"/>
              <a:t>Ledezma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</a:t>
            </a:r>
            <a:r>
              <a:rPr sz="1200" dirty="0" err="1"/>
              <a:t>Taquimecanografo</a:t>
            </a:r>
            <a:r>
              <a:rPr sz="1200" dirty="0"/>
              <a:t>(a)</a:t>
            </a:r>
            <a:br>
              <a:rPr sz="1200" dirty="0"/>
            </a:br>
            <a:r>
              <a:rPr sz="1200" dirty="0"/>
              <a:t>SO16</a:t>
            </a:r>
          </a:p>
        </p:txBody>
      </p:sp>
      <p:sp>
        <p:nvSpPr>
          <p:cNvPr id="9" name="TextBox 12"/>
          <p:cNvSpPr txBox="1"/>
          <p:nvPr/>
        </p:nvSpPr>
        <p:spPr>
          <a:xfrm>
            <a:off x="6130404" y="2515738"/>
            <a:ext cx="2286000" cy="8316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 smtClean="0"/>
              <a:t>Christian </a:t>
            </a:r>
            <a:r>
              <a:rPr sz="1200" b="1" dirty="0"/>
              <a:t>Alexandra Reyes Rivera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</a:t>
            </a:r>
            <a:r>
              <a:rPr sz="1200" dirty="0" err="1"/>
              <a:t>Taquimecanografo</a:t>
            </a:r>
            <a:r>
              <a:rPr sz="1200" dirty="0"/>
              <a:t>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973388" y="3541481"/>
            <a:ext cx="2286000" cy="8316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 smtClean="0"/>
              <a:t>Abigail </a:t>
            </a:r>
            <a:r>
              <a:rPr sz="1200" b="1" dirty="0" err="1"/>
              <a:t>Yackeline</a:t>
            </a:r>
            <a:r>
              <a:rPr sz="1200" b="1" dirty="0"/>
              <a:t> Garza Carrillo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</a:t>
            </a:r>
            <a:r>
              <a:rPr sz="1200" dirty="0" err="1"/>
              <a:t>Taquimecanografo</a:t>
            </a:r>
            <a:r>
              <a:rPr sz="1200" dirty="0"/>
              <a:t>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1" name="TextBox 14"/>
          <p:cNvSpPr txBox="1"/>
          <p:nvPr/>
        </p:nvSpPr>
        <p:spPr>
          <a:xfrm>
            <a:off x="3551896" y="354148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 err="1" smtClean="0"/>
              <a:t>Dagoberto</a:t>
            </a:r>
            <a:r>
              <a:rPr sz="1200" b="1" dirty="0" smtClean="0"/>
              <a:t> </a:t>
            </a:r>
            <a:r>
              <a:rPr sz="1200" b="1" dirty="0"/>
              <a:t>Montalvo Galvez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</a:t>
            </a:r>
            <a:r>
              <a:rPr sz="1200" dirty="0" err="1"/>
              <a:t>Taquimecanografo</a:t>
            </a:r>
            <a:r>
              <a:rPr sz="1200" dirty="0"/>
              <a:t>(a)</a:t>
            </a:r>
            <a:br>
              <a:rPr sz="1200" dirty="0"/>
            </a:br>
            <a:r>
              <a:rPr sz="1200" dirty="0"/>
              <a:t>SO10</a:t>
            </a:r>
          </a:p>
        </p:txBody>
      </p:sp>
      <p:sp>
        <p:nvSpPr>
          <p:cNvPr id="12" name="TextBox 15"/>
          <p:cNvSpPr txBox="1"/>
          <p:nvPr/>
        </p:nvSpPr>
        <p:spPr>
          <a:xfrm>
            <a:off x="6130404" y="354208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 smtClean="0"/>
              <a:t>Juanita </a:t>
            </a:r>
            <a:r>
              <a:rPr sz="1200" b="1" dirty="0" err="1"/>
              <a:t>Yuriria</a:t>
            </a:r>
            <a:r>
              <a:rPr sz="1200" b="1" dirty="0"/>
              <a:t> Medrano Ramos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</a:t>
            </a:r>
            <a:r>
              <a:rPr sz="1200" dirty="0" err="1"/>
              <a:t>Taquimecanografo</a:t>
            </a:r>
            <a:r>
              <a:rPr sz="1200" dirty="0"/>
              <a:t>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3" name="TextBox 16"/>
          <p:cNvSpPr txBox="1"/>
          <p:nvPr/>
        </p:nvSpPr>
        <p:spPr>
          <a:xfrm>
            <a:off x="973388" y="4567525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endParaRPr lang="es-MX" sz="1200" b="1" dirty="0" smtClean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 smtClean="0"/>
              <a:t>Nayeli </a:t>
            </a:r>
            <a:r>
              <a:rPr sz="1200" b="1" dirty="0"/>
              <a:t>Alejandra Ortiz Barrera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Auxiliar</a:t>
            </a:r>
            <a:r>
              <a:rPr sz="1200" dirty="0"/>
              <a:t>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84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Delegación Monclova del Instituto Estatal de Defensoria Publica</vt:lpstr>
      <vt:lpstr>Personal de la Delegación Monclova del Instituto Estatal de Defensoria Publica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de la Delegación Monclova del Instituto Estatal de Defensoria Publica</dc:title>
  <dc:subject/>
  <dc:creator>Juan Campos</dc:creator>
  <cp:keywords/>
  <dc:description>generated using python-pptx</dc:description>
  <cp:lastModifiedBy>Cuenta Microsoft</cp:lastModifiedBy>
  <cp:revision>4</cp:revision>
  <dcterms:created xsi:type="dcterms:W3CDTF">2013-01-27T09:14:16Z</dcterms:created>
  <dcterms:modified xsi:type="dcterms:W3CDTF">2025-04-30T16:17:07Z</dcterms:modified>
  <cp:category/>
</cp:coreProperties>
</file>